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897C-2330-4F8B-B165-967D56280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B9821-B8AE-4782-BF9B-5F7BE820C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E68E6-0C8D-42E8-9670-4D575605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85DDD-7F6C-4F54-9560-869DE7B4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074EA-84FA-43B5-B7F7-1B4D1503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2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DFDA-8B26-4F24-A2BB-6D9E033D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B7323-B0AA-43DF-8CE6-F9C7DC79A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CF26-F13F-41F0-AB3D-45040B05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2BF7C-F074-4FBF-BE59-6886E295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98060-6F0C-4D7E-A99E-5B32AC00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0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ADDAD-4932-4443-9B57-D834A9FE6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F13AB-19EA-47A9-B62B-9915764E4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E38A-3388-4378-B7F2-2FEBF7FA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2CCB5-A39A-4F0E-8AC7-0C24A163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7B53C-DF0E-4E98-AAC3-C5050691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EFCB-A60C-4A70-B27D-5DF62261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FB20-8CA1-4B93-9F31-BD2B973F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F30B4-E2B7-46F2-828F-CC73F249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CEDF6-E368-4CA7-96C7-7620CEE2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2FE1A-7DC1-4841-9D90-EBF75F15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3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DE67-C5BB-4080-8423-E3E9C9E2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191E2-74DF-4874-9DD4-61D91C271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57A33-A815-474E-A2DD-6CAACE92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F41BB-D624-410C-B1CF-51A3F1BB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DB508-7A7F-4BE9-88C7-A1DA9741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8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DDE2-9483-455D-8A34-C277D3E7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BBE6-1862-4278-A971-D64CCD0A8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6E12A-DABF-400E-BB9A-EE7677EA4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56B37-498A-4F1F-B2FB-8DAE9CC5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F45E5-4359-48CC-8653-2348B176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B8BD9-FB0B-4C88-8E76-F5E9E998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5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7D10-6CAF-4980-9A82-2890E131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F857D-287A-47BA-AFA3-A00941D8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989E5-C5A5-47E1-AD23-92BD255FB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A98B5-8F6E-4C9C-9C7B-D234D6336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A81DD-D5B2-498D-8F78-4E41665F8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06F6E-A83B-4C24-AAFC-09E1F03B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91E1D-3868-422C-B89F-EB646654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44917-C0E5-466D-B633-A984D328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1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78EF-5197-45A5-9A8B-3185E892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80143-53DC-4C29-8BD6-685373A9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C6E7-B561-49D0-91B9-6F703387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BAA45-D3BA-4491-938F-CB9D72F0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7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1AAAD-1934-4344-9FCF-256A5185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ACFEB-82A6-4D79-8A12-C5F0A82E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99568-4E4D-4CA8-A571-23B6A3C5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83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506D-5E21-4914-B063-00AA2DE6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D583E-76F7-40C0-8801-94A5DF04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7E92-E06C-4CAB-9923-C059649E4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04337-9EA4-4421-AFA8-5068BF6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101ED-0F65-422E-AE04-94B0D2B4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632A9-1869-4EE2-B107-0C7090FA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5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C789-B8BA-4ACF-BC7E-F5908CAE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1DCF8-5D1D-4453-94A9-4ACA95881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382C2-50D7-481E-90E2-400E7B7D5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2E226-29EF-4BC4-B713-10B10067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55389-F1E3-4244-8F52-63D87AFB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C7A6C-AAE9-44CC-8E67-5159E75E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0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90D61-A1E8-4328-8BB0-C5D20F03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A62B5-9A14-4CD0-BDBC-9353446D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15EE4-EABB-446D-8F1E-39FF85D94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1BEA-172F-4195-9440-FC39F4BDAFF2}" type="datetimeFigureOut">
              <a:rPr lang="en-GB" smtClean="0"/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75215-3879-4BB8-BA4B-1CB27009D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E3BB-19A2-4DFE-8DD3-685A8178C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8B7C0-9D39-46BC-89A4-58FE1686D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4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828B-FADA-4191-90BD-683ABF889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56A24-99C8-405B-BD71-D9CFDAEB5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0DEC92CC-B066-4FB5-B4B7-0E9280B06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E3D8DAF5-E521-4E1C-989E-E3DBD46EC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4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5B1220F-E238-47F2-BF95-7AFBBAF23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6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a mans face&#10;&#10;Description automatically generated">
            <a:extLst>
              <a:ext uri="{FF2B5EF4-FFF2-40B4-BE49-F238E27FC236}">
                <a16:creationId xmlns:a16="http://schemas.microsoft.com/office/drawing/2014/main" id="{327602CB-F253-49D9-811D-7049AA3FD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8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08AC8DDA-5051-4F92-87EA-63980A8A8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2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245700B1-05E5-49A9-BA36-DEC11CB75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34B81B-67AB-45A7-A1D1-E834327C9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9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6E8FA7-0C79-4CF5-A1E2-C81DBE531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B4D1828B-6C31-457E-9809-59C5E0F89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8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EC1F8ED-0EE7-4657-B3C4-42CC8A8D7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40677" y="1282"/>
            <a:ext cx="12332677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4E8F-E092-4A3A-87D2-CF897190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FE6247-9852-4FDF-B332-B1FBBC0B2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911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2126EAD-6495-42C7-A461-DB7CE6489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0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693201-D320-45B2-B079-EDD913763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4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FD775E-9E9B-4DA3-8AC3-0A1B1FB76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Carr</dc:creator>
  <cp:lastModifiedBy>Damian Carr</cp:lastModifiedBy>
  <cp:revision>1</cp:revision>
  <dcterms:created xsi:type="dcterms:W3CDTF">2020-08-09T02:07:25Z</dcterms:created>
  <dcterms:modified xsi:type="dcterms:W3CDTF">2020-08-09T02:08:36Z</dcterms:modified>
</cp:coreProperties>
</file>